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62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00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6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14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15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5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10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24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321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1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414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11854-FC24-4130-845A-BD8E5A9E49C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82286-D57F-4306-A147-241B26B3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1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614613"/>
            <a:ext cx="2667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002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2018-04-06T08:39:06Z</dcterms:created>
  <dcterms:modified xsi:type="dcterms:W3CDTF">2018-04-06T08:39:40Z</dcterms:modified>
</cp:coreProperties>
</file>